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6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 you know someone who….?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9" t="23542" r="24897" b="8227"/>
          <a:stretch/>
        </p:blipFill>
        <p:spPr bwMode="auto">
          <a:xfrm>
            <a:off x="1571117" y="1484784"/>
            <a:ext cx="5616624" cy="486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7" y="2118574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latin typeface="Comic Sans MS" pitchFamily="66" charset="0"/>
              </a:rPr>
              <a:t>My </a:t>
            </a:r>
            <a:r>
              <a:rPr lang="en-GB" sz="2400" i="1" dirty="0" smtClean="0">
                <a:latin typeface="Comic Sans MS" pitchFamily="66" charset="0"/>
              </a:rPr>
              <a:t>stepdad</a:t>
            </a:r>
            <a:endParaRPr lang="en-GB" sz="24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494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Share your knowledge….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1584176"/>
          </a:xfrm>
        </p:spPr>
        <p:txBody>
          <a:bodyPr>
            <a:normAutofit fontScale="25000" lnSpcReduction="20000"/>
          </a:bodyPr>
          <a:lstStyle/>
          <a:p>
            <a:r>
              <a:rPr lang="en-GB" sz="16000" dirty="0" smtClean="0">
                <a:solidFill>
                  <a:schemeClr val="tx1"/>
                </a:solidFill>
              </a:rPr>
              <a:t>Which boxes were easy to fill? </a:t>
            </a:r>
          </a:p>
          <a:p>
            <a:r>
              <a:rPr lang="en-GB" sz="16000" dirty="0">
                <a:solidFill>
                  <a:schemeClr val="tx1"/>
                </a:solidFill>
              </a:rPr>
              <a:t>Which boxes were hard? </a:t>
            </a: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4067944" y="3717032"/>
            <a:ext cx="4176464" cy="2160240"/>
          </a:xfrm>
          <a:prstGeom prst="wedgeEllipseCallout">
            <a:avLst>
              <a:gd name="adj1" fmla="val -53414"/>
              <a:gd name="adj2" fmla="val 7509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Why, do you think, that we have done this activity?</a:t>
            </a:r>
          </a:p>
        </p:txBody>
      </p:sp>
    </p:spTree>
    <p:extLst>
      <p:ext uri="{BB962C8B-B14F-4D97-AF65-F5344CB8AC3E}">
        <p14:creationId xmlns:p14="http://schemas.microsoft.com/office/powerpoint/2010/main" val="397188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en-GB" dirty="0" smtClean="0"/>
              <a:t>Education &amp; Careers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212976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the different ways that education can help us to be successful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Your teacher has placed some career profiles around the room.  Go around the room and fill in career summary sheet.  You can draw or write….  </a:t>
            </a:r>
            <a:endParaRPr lang="en-GB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3" t="30324" r="13068" b="17880"/>
          <a:stretch/>
        </p:blipFill>
        <p:spPr bwMode="auto">
          <a:xfrm>
            <a:off x="1475656" y="2780928"/>
            <a:ext cx="6336704" cy="341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716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Sum up your learning from today…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Education helps people to be successful by….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Whose career path was most surprising?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Who would you most like to be?  Why?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21537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63</TotalTime>
  <Words>115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Stepping Stones</vt:lpstr>
      <vt:lpstr>Do you know someone who….?</vt:lpstr>
      <vt:lpstr>Share your knowledge….</vt:lpstr>
      <vt:lpstr>Education &amp; Careers </vt:lpstr>
      <vt:lpstr>Your teacher has placed some career profiles around the room.  Go around the room and fill in career summary sheet.  You can draw or write….  </vt:lpstr>
      <vt:lpstr>Sum up your learning from today…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know someone who….?</dc:title>
  <dc:creator>Ms K. Mitchell</dc:creator>
  <cp:lastModifiedBy>Ms J. Dimes</cp:lastModifiedBy>
  <cp:revision>7</cp:revision>
  <dcterms:created xsi:type="dcterms:W3CDTF">2017-02-09T16:38:31Z</dcterms:created>
  <dcterms:modified xsi:type="dcterms:W3CDTF">2017-12-01T10:53:00Z</dcterms:modified>
</cp:coreProperties>
</file>